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52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8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1783-7790-4040-936A-6A9497E4802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1E2E2-BC83-44CB-8618-19CA68CE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29.jpeg"/><Relationship Id="rId7" Type="http://schemas.openxmlformats.org/officeDocument/2006/relationships/image" Target="../media/image22.jpg"/><Relationship Id="rId12" Type="http://schemas.openxmlformats.org/officeDocument/2006/relationships/image" Target="../media/image3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22396" r="9489" b="12847"/>
          <a:stretch/>
        </p:blipFill>
        <p:spPr bwMode="auto">
          <a:xfrm>
            <a:off x="1250950" y="1276639"/>
            <a:ext cx="96774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800" y="2242025"/>
            <a:ext cx="9283700" cy="1926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Ap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Art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26" y="4254550"/>
            <a:ext cx="9070848" cy="457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Andrea </a:t>
            </a:r>
            <a:r>
              <a:rPr lang="en-US" dirty="0" err="1" smtClean="0"/>
              <a:t>Gorczynski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5"/>
            <a:ext cx="12192000" cy="685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22" y="108743"/>
            <a:ext cx="5174756" cy="65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8" y="307733"/>
            <a:ext cx="8546185" cy="62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20" y="289614"/>
            <a:ext cx="8115161" cy="62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51" y="235753"/>
            <a:ext cx="8693098" cy="63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3" y="200195"/>
            <a:ext cx="4904095" cy="64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9923" y="2790075"/>
            <a:ext cx="1027215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concentration is Elvis Presley.  I have taken the titles, lyrics and central ideas of his songs to create the art, while adding elements of my personal life into the pieces.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4150" y="1242041"/>
            <a:ext cx="9283700" cy="1926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Concentration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26" y="487290"/>
            <a:ext cx="7189549" cy="5599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4550" y="6086954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Mystery Train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04" y="479581"/>
            <a:ext cx="5465393" cy="543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5919129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Hound Dog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91" y="459994"/>
            <a:ext cx="6953419" cy="5626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6086155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Heartbreak Hotel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5926"/>
          <a:stretch/>
        </p:blipFill>
        <p:spPr>
          <a:xfrm>
            <a:off x="3397446" y="449201"/>
            <a:ext cx="5397109" cy="5612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6061328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Blue Suede Shoes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447800" y="2503282"/>
            <a:ext cx="9283700" cy="1926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Breadth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12" y="441294"/>
            <a:ext cx="4068776" cy="5691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1085" y="6116835"/>
            <a:ext cx="308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(Let Me Be Your) Teddy Bear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76" y="612671"/>
            <a:ext cx="8044447" cy="514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0961" y="5754009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Fever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41" y="562194"/>
            <a:ext cx="7303518" cy="5424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5986862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Return To Sender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90" y="548633"/>
            <a:ext cx="7845221" cy="5367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5915652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Memories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73" y="484605"/>
            <a:ext cx="7144655" cy="5541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6025819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Kentucky Rain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b="9074"/>
          <a:stretch/>
        </p:blipFill>
        <p:spPr>
          <a:xfrm rot="5400000">
            <a:off x="3124835" y="1353644"/>
            <a:ext cx="5942331" cy="374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6196087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In The Ghetto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>
          <a:xfrm>
            <a:off x="3957079" y="374378"/>
            <a:ext cx="4277842" cy="5763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6138286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Burning Love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09" y="484457"/>
            <a:ext cx="7287183" cy="560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143" y="6093032"/>
            <a:ext cx="293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Steamroller Blues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1" y="68190"/>
            <a:ext cx="2693375" cy="2097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37" y="54847"/>
            <a:ext cx="2075828" cy="206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98" y="68190"/>
            <a:ext cx="2536909" cy="2052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5926"/>
          <a:stretch/>
        </p:blipFill>
        <p:spPr>
          <a:xfrm>
            <a:off x="8684257" y="23091"/>
            <a:ext cx="2017394" cy="2097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2191357"/>
            <a:ext cx="1579561" cy="2016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9" y="2191357"/>
            <a:ext cx="3154713" cy="20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02" y="2191357"/>
            <a:ext cx="2725261" cy="2024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94" y="2181093"/>
            <a:ext cx="2962218" cy="2026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81" y="4263379"/>
            <a:ext cx="3025453" cy="2346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b="9074"/>
          <a:stretch/>
        </p:blipFill>
        <p:spPr>
          <a:xfrm rot="5400000">
            <a:off x="4113587" y="4729494"/>
            <a:ext cx="2557050" cy="1610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/>
        </p:blipFill>
        <p:spPr>
          <a:xfrm>
            <a:off x="6296256" y="4263379"/>
            <a:ext cx="1902307" cy="2563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17" y="4297664"/>
            <a:ext cx="3244506" cy="24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1" y="182018"/>
            <a:ext cx="5409378" cy="64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85" y="259553"/>
            <a:ext cx="6371431" cy="63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62" y="474968"/>
            <a:ext cx="9053276" cy="5908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9850" y="368300"/>
            <a:ext cx="1783592" cy="299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24950" y="419100"/>
            <a:ext cx="1783592" cy="299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00" y="297273"/>
            <a:ext cx="8077400" cy="62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929" b="1953"/>
          <a:stretch/>
        </p:blipFill>
        <p:spPr>
          <a:xfrm>
            <a:off x="510790" y="705870"/>
            <a:ext cx="11170421" cy="54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6628" y="-677568"/>
            <a:ext cx="6218745" cy="82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r="10418" b="909"/>
          <a:stretch/>
        </p:blipFill>
        <p:spPr>
          <a:xfrm rot="10800000">
            <a:off x="2806890" y="232749"/>
            <a:ext cx="6578220" cy="63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72</Words>
  <Application>Microsoft Office PowerPoint</Application>
  <PresentationFormat>Custom</PresentationFormat>
  <Paragraphs>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art</dc:title>
  <dc:creator>248496</dc:creator>
  <cp:lastModifiedBy>Andrea</cp:lastModifiedBy>
  <cp:revision>25</cp:revision>
  <dcterms:created xsi:type="dcterms:W3CDTF">2016-05-03T12:22:51Z</dcterms:created>
  <dcterms:modified xsi:type="dcterms:W3CDTF">2016-05-20T00:37:25Z</dcterms:modified>
</cp:coreProperties>
</file>